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3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4.xml" ContentType="application/vnd.openxmlformats-officedocument.theme+xml"/>
  <Override PartName="/ppt/slideLayouts/slideLayout28.xml" ContentType="application/vnd.openxmlformats-officedocument.presentationml.slideLayout+xml"/>
  <Override PartName="/ppt/theme/theme5.xml" ContentType="application/vnd.openxmlformats-officedocument.theme+xml"/>
  <Override PartName="/ppt/slideLayouts/slideLayout29.xml" ContentType="application/vnd.openxmlformats-officedocument.presentationml.slideLayout+xml"/>
  <Override PartName="/ppt/theme/theme6.xml" ContentType="application/vnd.openxmlformats-officedocument.theme+xml"/>
  <Override PartName="/ppt/slideLayouts/slideLayout30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8" r:id="rId1"/>
    <p:sldMasterId id="2147483905" r:id="rId2"/>
    <p:sldMasterId id="2147483955" r:id="rId3"/>
    <p:sldMasterId id="2147483939" r:id="rId4"/>
    <p:sldMasterId id="2147483948" r:id="rId5"/>
    <p:sldMasterId id="2147483950" r:id="rId6"/>
    <p:sldMasterId id="2147483683" r:id="rId7"/>
  </p:sldMasterIdLst>
  <p:notesMasterIdLst>
    <p:notesMasterId r:id="rId13"/>
  </p:notesMasterIdLst>
  <p:handoutMasterIdLst>
    <p:handoutMasterId r:id="rId14"/>
  </p:handoutMasterIdLst>
  <p:sldIdLst>
    <p:sldId id="603" r:id="rId8"/>
    <p:sldId id="2366" r:id="rId9"/>
    <p:sldId id="1782" r:id="rId10"/>
    <p:sldId id="2364" r:id="rId11"/>
    <p:sldId id="2365" r:id="rId12"/>
  </p:sldIdLst>
  <p:sldSz cx="12196763" cy="6858000"/>
  <p:notesSz cx="6858000" cy="9144000"/>
  <p:defaultTextStyle>
    <a:defPPr>
      <a:defRPr lang="en-US"/>
    </a:defPPr>
    <a:lvl1pPr marL="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4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7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71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957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196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43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67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913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1D1D1A"/>
    <a:srgbClr val="91A2BF"/>
    <a:srgbClr val="66BA36"/>
    <a:srgbClr val="595757"/>
    <a:srgbClr val="E4EBEA"/>
    <a:srgbClr val="C00000"/>
    <a:srgbClr val="221815"/>
    <a:srgbClr val="FFFF00"/>
    <a:srgbClr val="FFFFFF"/>
    <a:srgbClr val="E900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799B23B-EC83-4686-B30A-512413B5E67A}" styleName="浅色样式 3 - 强调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683" autoAdjust="0"/>
    <p:restoredTop sz="96291" autoAdjust="0"/>
  </p:normalViewPr>
  <p:slideViewPr>
    <p:cSldViewPr snapToGrid="0" snapToObjects="1">
      <p:cViewPr varScale="1">
        <p:scale>
          <a:sx n="122" d="100"/>
          <a:sy n="122" d="100"/>
        </p:scale>
        <p:origin x="272" y="2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3104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5" Type="http://schemas.openxmlformats.org/officeDocument/2006/relationships/slideMaster" Target="slideMasters/slideMaster5.xml"/><Relationship Id="rId15" Type="http://schemas.openxmlformats.org/officeDocument/2006/relationships/presProps" Target="presProps.xml"/><Relationship Id="rId10" Type="http://schemas.openxmlformats.org/officeDocument/2006/relationships/slide" Target="slides/slide3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CC198DB-AFBD-584A-8986-364FF2B03F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01315C-523F-A043-8029-B992149712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CF71B8-DF2A-2E41-BE66-2E18A767DA8A}" type="datetimeFigureOut">
              <a:rPr lang="en-US" smtClean="0"/>
              <a:t>11/22/23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601424-70F4-1643-8E3A-557A0258D6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5BF48A-FF5C-8145-95A7-EE66A87C73D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5F0CC5-85BE-A64A-BD47-54C66F7E9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0952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D60A27-BF12-6744-9E93-932A0E34D8BB}" type="datetimeFigureOut">
              <a:rPr lang="en-US" smtClean="0"/>
              <a:t>11/22/23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7326F3-4732-B74B-9C70-D0992466E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632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5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304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957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60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826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913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566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721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1611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C:\Users\z00205060\Desktop\CP项目\规范类文件\新建文件夹\巴展视觉物料规范-18.jpg">
            <a:extLst>
              <a:ext uri="{FF2B5EF4-FFF2-40B4-BE49-F238E27FC236}">
                <a16:creationId xmlns:a16="http://schemas.microsoft.com/office/drawing/2014/main" id="{60D4CF4B-3D9D-564E-9AB4-9D3074BC013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9893" y="32809"/>
            <a:ext cx="12196763" cy="6856951"/>
          </a:xfrm>
          <a:prstGeom prst="rect">
            <a:avLst/>
          </a:prstGeom>
          <a:noFill/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FC97DCE-0896-AD42-9AE0-7F25594CD24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rgbClr val="374154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41B8501-68C3-364E-8EDD-CD53B0A6B55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1D1D1A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1816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E415327-0213-194E-B61D-B6ACD3178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F51793D-2582-2644-B9F5-2A41076AAC3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471818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95400"/>
            <a:ext cx="11161240" cy="5085928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849391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39072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5" y="620688"/>
            <a:ext cx="10963473" cy="589190"/>
          </a:xfrm>
          <a:prstGeom prst="rect">
            <a:avLst/>
          </a:prstGeom>
        </p:spPr>
        <p:txBody>
          <a:bodyPr/>
          <a:lstStyle>
            <a:lvl1pPr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5" y="1412776"/>
            <a:ext cx="10963473" cy="4608512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8882783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 advClick="0">
        <p159:morph option="byObject"/>
      </p:transition>
    </mc:Choice>
    <mc:Fallback xmlns="">
      <p:transition advClick="0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1191" y="240462"/>
            <a:ext cx="10503794" cy="783197"/>
          </a:xfrm>
          <a:prstGeom prst="rect">
            <a:avLst/>
          </a:prstGeom>
        </p:spPr>
        <p:txBody>
          <a:bodyPr anchor="ctr"/>
          <a:lstStyle>
            <a:lvl1pPr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7016421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447027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5" y="1306286"/>
            <a:ext cx="5290949" cy="4931228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5" name="内容占位符 2"/>
          <p:cNvSpPr>
            <a:spLocks noGrp="1"/>
          </p:cNvSpPr>
          <p:nvPr>
            <p:ph sz="half" idx="10"/>
          </p:nvPr>
        </p:nvSpPr>
        <p:spPr>
          <a:xfrm>
            <a:off x="6296160" y="1306286"/>
            <a:ext cx="5290949" cy="4931228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985665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283443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81757" y="1306285"/>
            <a:ext cx="11161240" cy="4985657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54304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4822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251857"/>
            <a:ext cx="10963473" cy="5103223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922801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1395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4158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4235280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8141950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1.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4721326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思考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20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24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285E641-72A7-364D-AE4C-713FCA53F20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03900" y="3611316"/>
            <a:ext cx="3439096" cy="2732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7907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1491252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53555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7481482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484784"/>
            <a:ext cx="11161240" cy="4525736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922526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008212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04664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tx1">
                    <a:lumMod val="95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623635" y="1196752"/>
            <a:ext cx="10963473" cy="5197702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337576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63546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719684" y="1351536"/>
            <a:ext cx="10757396" cy="4957784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370003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8861184-AC94-6541-A9F6-3504B6AC75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1810"/>
            <a:ext cx="12196763" cy="4792771"/>
          </a:xfrm>
          <a:prstGeom prst="rect">
            <a:avLst/>
          </a:prstGeom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011094E6-4D5B-8C42-9657-10EE07AF67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chemeClr val="tx2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EC68140-F31D-D449-AB97-7D3A7E7A49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FFFFFF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3655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960DD1-8AC3-8F46-9D2D-BF81187F43FC}"/>
              </a:ext>
            </a:extLst>
          </p:cNvPr>
          <p:cNvSpPr txBox="1"/>
          <p:nvPr userDrawn="1"/>
        </p:nvSpPr>
        <p:spPr>
          <a:xfrm>
            <a:off x="1502228" y="2617826"/>
            <a:ext cx="51271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0" dirty="0">
                <a:solidFill>
                  <a:srgbClr val="221815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64786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探索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206140" cy="5594695"/>
          </a:xfrm>
          <a:prstGeom prst="rect">
            <a:avLst/>
          </a:prstGeom>
        </p:spPr>
      </p:pic>
      <p:sp>
        <p:nvSpPr>
          <p:cNvPr id="7" name="L 形 6"/>
          <p:cNvSpPr/>
          <p:nvPr userDrawn="1"/>
        </p:nvSpPr>
        <p:spPr>
          <a:xfrm rot="5400000">
            <a:off x="7853942" y="2130562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227DEE9-8BE9-0D49-BF96-9E83C5312E0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F43DA98-D48D-6947-95EF-BA3B05E688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52F8733E-C4C9-8D4D-8DDA-CAB265AC05A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651949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智能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5"/>
            <a:ext cx="12197432" cy="559923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2AA4863-E1EF-3342-A8CB-ECD4FD06CE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195303EA-8491-464F-99A0-67F948701C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412816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6DBC59C-CE55-E340-A3AE-F88AAF0D75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4" name="L 形 17">
            <a:extLst>
              <a:ext uri="{FF2B5EF4-FFF2-40B4-BE49-F238E27FC236}">
                <a16:creationId xmlns:a16="http://schemas.microsoft.com/office/drawing/2014/main" id="{3049C48A-4CAE-8940-8A29-89DE0543DF4C}"/>
              </a:ext>
            </a:extLst>
          </p:cNvPr>
          <p:cNvSpPr/>
          <p:nvPr userDrawn="1"/>
        </p:nvSpPr>
        <p:spPr>
          <a:xfrm rot="5400000">
            <a:off x="5369529" y="2370740"/>
            <a:ext cx="744262" cy="762208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</p:spTree>
    <p:extLst>
      <p:ext uri="{BB962C8B-B14F-4D97-AF65-F5344CB8AC3E}">
        <p14:creationId xmlns:p14="http://schemas.microsoft.com/office/powerpoint/2010/main" val="3514487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创新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4"/>
            <a:ext cx="12197432" cy="5590529"/>
          </a:xfrm>
          <a:prstGeom prst="rect">
            <a:avLst/>
          </a:prstGeom>
        </p:spPr>
      </p:pic>
      <p:sp>
        <p:nvSpPr>
          <p:cNvPr id="9" name="L 形 8"/>
          <p:cNvSpPr/>
          <p:nvPr userDrawn="1"/>
        </p:nvSpPr>
        <p:spPr>
          <a:xfrm rot="5400000">
            <a:off x="5945516" y="2323519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B908F03-BBCC-164B-BE54-2E836D6E7C1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A3BE9F9B-07D9-DD4C-9CEF-250804A4145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3A299E5-0026-5A42-88AA-B3A7F29D3AB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8426698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攀登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74021"/>
            <a:ext cx="12197432" cy="56687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8" name="L 形 7"/>
          <p:cNvSpPr/>
          <p:nvPr userDrawn="1"/>
        </p:nvSpPr>
        <p:spPr>
          <a:xfrm rot="5400000">
            <a:off x="7929967" y="1657555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6BB7B2F8-0AF7-D04F-81DD-52FDB6B7326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62D1BCC-0781-514D-8FE8-12F4AF64BC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5373707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3414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2248356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7974199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hyperlink" Target="https://github.com/chenzomi12/DeepLearningSystem" TargetMode="Externa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hyperlink" Target="https://chenzomi12.github.io/" TargetMode="Externa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hyperlink" Target="https://chenzomi12.github.io/" TargetMode="External"/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hyperlink" Target="https://chenzomi12.github.io/" TargetMode="Externa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image" Target="../media/image8.png"/><Relationship Id="rId5" Type="http://schemas.openxmlformats.org/officeDocument/2006/relationships/slideLayout" Target="../slideLayouts/slideLayout19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hyperlink" Target="https://chenzomi12.github.io/" TargetMode="External"/><Relationship Id="rId3" Type="http://schemas.openxmlformats.org/officeDocument/2006/relationships/slideLayout" Target="../slideLayouts/slideLayout26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0.jpeg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27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28.xml"/><Relationship Id="rId4" Type="http://schemas.openxmlformats.org/officeDocument/2006/relationships/hyperlink" Target="https://chenzomi12.github.io/" TargetMode="Externa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29.xml"/><Relationship Id="rId4" Type="http://schemas.openxmlformats.org/officeDocument/2006/relationships/hyperlink" Target="https://chenzomi12.github.io/" TargetMode="Externa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30.xml"/><Relationship Id="rId6" Type="http://schemas.openxmlformats.org/officeDocument/2006/relationships/hyperlink" Target="https://github.com/chenzomi12/DeepLearningSystem" TargetMode="External"/><Relationship Id="rId5" Type="http://schemas.openxmlformats.org/officeDocument/2006/relationships/hyperlink" Target="https://chenzomi12.github.io/" TargetMode="Externa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">
            <a:extLst>
              <a:ext uri="{FF2B5EF4-FFF2-40B4-BE49-F238E27FC236}">
                <a16:creationId xmlns:a16="http://schemas.microsoft.com/office/drawing/2014/main" id="{DAA57E4D-57AC-4B4A-BA6C-86FA5001E093}"/>
              </a:ext>
            </a:extLst>
          </p:cNvPr>
          <p:cNvSpPr txBox="1"/>
          <p:nvPr userDrawn="1"/>
        </p:nvSpPr>
        <p:spPr>
          <a:xfrm>
            <a:off x="553765" y="6469851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B55D2D48-944A-9C4D-BB22-D76C71F4D94F}"/>
              </a:ext>
            </a:extLst>
          </p:cNvPr>
          <p:cNvSpPr txBox="1"/>
          <p:nvPr userDrawn="1"/>
        </p:nvSpPr>
        <p:spPr>
          <a:xfrm>
            <a:off x="1281791" y="6542628"/>
            <a:ext cx="499730" cy="1499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974" smtClean="0">
                <a:solidFill>
                  <a:srgbClr val="1D1D1B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74" dirty="0">
              <a:solidFill>
                <a:srgbClr val="1D1D1B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sp>
        <p:nvSpPr>
          <p:cNvPr id="8" name="副标题 2">
            <a:extLst>
              <a:ext uri="{FF2B5EF4-FFF2-40B4-BE49-F238E27FC236}">
                <a16:creationId xmlns:a16="http://schemas.microsoft.com/office/drawing/2014/main" id="{856DBD81-A7BD-584A-94D7-31E1EFFD9F98}"/>
              </a:ext>
            </a:extLst>
          </p:cNvPr>
          <p:cNvSpPr txBox="1">
            <a:spLocks/>
          </p:cNvSpPr>
          <p:nvPr userDrawn="1"/>
        </p:nvSpPr>
        <p:spPr bwMode="auto">
          <a:xfrm>
            <a:off x="8474645" y="6263990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1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BE738B7-F398-0746-82A7-6856A70110C5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48541"/>
            <a:ext cx="144000" cy="144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0" name="TextBox 2">
            <a:extLst>
              <a:ext uri="{FF2B5EF4-FFF2-40B4-BE49-F238E27FC236}">
                <a16:creationId xmlns:a16="http://schemas.microsoft.com/office/drawing/2014/main" id="{0021EBA7-FAE3-FF4A-A451-258276F9F3D7}"/>
              </a:ext>
            </a:extLst>
          </p:cNvPr>
          <p:cNvSpPr txBox="1"/>
          <p:nvPr userDrawn="1"/>
        </p:nvSpPr>
        <p:spPr>
          <a:xfrm>
            <a:off x="8474645" y="6468770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com/chenzomi12/DeepLearningSystem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087104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6" r:id="rId1"/>
    <p:sldLayoutId id="2147483970" r:id="rId2"/>
    <p:sldLayoutId id="2147483947" r:id="rId3"/>
    <p:sldLayoutId id="2147483819" r:id="rId4"/>
    <p:sldLayoutId id="2147483820" r:id="rId5"/>
    <p:sldLayoutId id="2147483892" r:id="rId6"/>
    <p:sldLayoutId id="2147483824" r:id="rId7"/>
    <p:sldLayoutId id="2147483968" r:id="rId8"/>
    <p:sldLayoutId id="2147483969" r:id="rId9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ts val="3440"/>
        </a:lnSpc>
        <a:spcBef>
          <a:spcPct val="0"/>
        </a:spcBef>
        <a:buNone/>
        <a:defRPr sz="32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buFontTx/>
        <a:buNone/>
        <a:defRPr sz="1000" kern="1200">
          <a:solidFill>
            <a:srgbClr val="1D1D1B"/>
          </a:solidFill>
          <a:latin typeface="Arial" panose="020B0604020202020204" pitchFamily="34" charset="0"/>
          <a:ea typeface="Microsoft YaHei" panose="020B0503020204020204" pitchFamily="34" charset="-122"/>
          <a:cs typeface="Arial" panose="020B0604020202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1365440" y="6413378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l">
              <a:defRPr sz="1600">
                <a:solidFill>
                  <a:schemeClr val="tx1"/>
                </a:solidFill>
              </a:defRPr>
            </a:lvl1pPr>
          </a:lstStyle>
          <a:p>
            <a:fld id="{1A5B2B23-E5F0-44D7-A9FF-4B8E82156B39}" type="datetimeFigureOut">
              <a:rPr lang="zh-CN" altLang="en-US" smtClean="0">
                <a:solidFill>
                  <a:prstClr val="black"/>
                </a:solidFill>
              </a:rPr>
              <a:pPr/>
              <a:t>2023/11/22</a:t>
            </a:fld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10" name="Rectangle 86"/>
          <p:cNvSpPr>
            <a:spLocks noChangeArrowheads="1"/>
          </p:cNvSpPr>
          <p:nvPr userDrawn="1"/>
        </p:nvSpPr>
        <p:spPr bwMode="auto">
          <a:xfrm>
            <a:off x="9514255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4516A7C5-B605-6B44-A7BE-28ADB9219092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95495ED-F2F9-A345-AD2E-98BB16884A21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9" name="副标题 2">
            <a:extLst>
              <a:ext uri="{FF2B5EF4-FFF2-40B4-BE49-F238E27FC236}">
                <a16:creationId xmlns:a16="http://schemas.microsoft.com/office/drawing/2014/main" id="{9B5DC586-B9B6-944A-9389-8211B4B1FD1F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60188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https://chenzomi12.github.io/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423272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6" r:id="rId1"/>
    <p:sldLayoutId id="2147483963" r:id="rId2"/>
    <p:sldLayoutId id="2147483964" r:id="rId3"/>
    <p:sldLayoutId id="2147483971" r:id="rId4"/>
    <p:sldLayoutId id="2147483975" r:id="rId5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9200" rtl="0" eaLnBrk="1" latinLnBrk="0" hangingPunct="1">
        <a:spcBef>
          <a:spcPct val="0"/>
        </a:spcBef>
        <a:buNone/>
        <a:defRPr sz="58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itchFamily="34" charset="0"/>
        <a:buChar char="•"/>
        <a:defRPr sz="4299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itchFamily="34" charset="0"/>
        <a:buChar char="–"/>
        <a:defRPr sz="3699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itchFamily="34" charset="0"/>
        <a:buChar char="–"/>
        <a:defRPr sz="2699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itchFamily="34" charset="0"/>
        <a:buChar char="»"/>
        <a:defRPr sz="2699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23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719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815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1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7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832E328A-0E7B-D747-843C-A7F1DB0AF41E}"/>
              </a:ext>
            </a:extLst>
          </p:cNvPr>
          <p:cNvSpPr/>
          <p:nvPr userDrawn="1"/>
        </p:nvSpPr>
        <p:spPr bwMode="auto">
          <a:xfrm>
            <a:off x="-11430" y="4558094"/>
            <a:ext cx="12230643" cy="2842586"/>
          </a:xfrm>
          <a:prstGeom prst="rect">
            <a:avLst/>
          </a:prstGeom>
          <a:blipFill dpi="0" rotWithShape="1">
            <a:blip r:embed="rId11" cstate="print">
              <a:alphaModFix amt="17000"/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8" name="Rectangle 86">
            <a:extLst>
              <a:ext uri="{FF2B5EF4-FFF2-40B4-BE49-F238E27FC236}">
                <a16:creationId xmlns:a16="http://schemas.microsoft.com/office/drawing/2014/main" id="{596E891C-ADFE-FE42-86C8-8EDC78CF678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60570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12" name="TextBox 2">
            <a:extLst>
              <a:ext uri="{FF2B5EF4-FFF2-40B4-BE49-F238E27FC236}">
                <a16:creationId xmlns:a16="http://schemas.microsoft.com/office/drawing/2014/main" id="{8A3F60EC-F50D-F64E-B345-0B2C9F4821B7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96F034E5-6103-534F-B0F4-B7D7DF211DA4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15" name="副标题 2">
            <a:extLst>
              <a:ext uri="{FF2B5EF4-FFF2-40B4-BE49-F238E27FC236}">
                <a16:creationId xmlns:a16="http://schemas.microsoft.com/office/drawing/2014/main" id="{4B07DACC-B4E5-4B4D-86E1-34D39B2A3680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036988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3" r:id="rId1"/>
    <p:sldLayoutId id="2147483965" r:id="rId2"/>
    <p:sldLayoutId id="2147483966" r:id="rId3"/>
    <p:sldLayoutId id="2147483967" r:id="rId4"/>
    <p:sldLayoutId id="2147483956" r:id="rId5"/>
    <p:sldLayoutId id="2147483957" r:id="rId6"/>
    <p:sldLayoutId id="2147483958" r:id="rId7"/>
    <p:sldLayoutId id="2147483959" r:id="rId8"/>
    <p:sldLayoutId id="2147483974" r:id="rId9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588"/>
            <a:ext cx="12193588" cy="6856412"/>
          </a:xfrm>
          <a:prstGeom prst="rect">
            <a:avLst/>
          </a:prstGeom>
        </p:spPr>
      </p:pic>
      <p:sp>
        <p:nvSpPr>
          <p:cNvPr id="12" name="TextBox 2">
            <a:extLst>
              <a:ext uri="{FF2B5EF4-FFF2-40B4-BE49-F238E27FC236}">
                <a16:creationId xmlns:a16="http://schemas.microsoft.com/office/drawing/2014/main" id="{D0F0DA3C-4AEC-1B44-8AA0-10080BFDF727}"/>
              </a:ext>
            </a:extLst>
          </p:cNvPr>
          <p:cNvSpPr txBox="1"/>
          <p:nvPr userDrawn="1"/>
        </p:nvSpPr>
        <p:spPr>
          <a:xfrm>
            <a:off x="553765" y="639958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0EE15CAA-5A2E-4946-9092-2C7A7D278222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47532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F4E50312-EC01-E14B-87D5-C18323A16206}"/>
              </a:ext>
            </a:extLst>
          </p:cNvPr>
          <p:cNvSpPr/>
          <p:nvPr userDrawn="1"/>
        </p:nvSpPr>
        <p:spPr>
          <a:xfrm>
            <a:off x="9842577" y="6399588"/>
            <a:ext cx="2250191" cy="290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5" name="副标题 2">
            <a:extLst>
              <a:ext uri="{FF2B5EF4-FFF2-40B4-BE49-F238E27FC236}">
                <a16:creationId xmlns:a16="http://schemas.microsoft.com/office/drawing/2014/main" id="{2F3A5196-93C8-7342-BB74-67DE83BC250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741757" y="6414035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7" name="Rectangle 86">
            <a:extLst>
              <a:ext uri="{FF2B5EF4-FFF2-40B4-BE49-F238E27FC236}">
                <a16:creationId xmlns:a16="http://schemas.microsoft.com/office/drawing/2014/main" id="{AD9A1659-E87F-E546-B389-F66C7042FDE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06141" y="640480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2570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0" r:id="rId1"/>
    <p:sldLayoutId id="2147483952" r:id="rId2"/>
    <p:sldLayoutId id="2147483953" r:id="rId3"/>
    <p:sldLayoutId id="2147483954" r:id="rId4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>
            <a:extLst>
              <a:ext uri="{FF2B5EF4-FFF2-40B4-BE49-F238E27FC236}">
                <a16:creationId xmlns:a16="http://schemas.microsoft.com/office/drawing/2014/main" id="{3355B0D4-6846-924B-AA9C-99607253013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871FFDD-6432-E240-A6DA-1B216C356679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32762DD-A13D-5445-9685-41B4DCE168AB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1" name="Group 18">
              <a:extLst>
                <a:ext uri="{FF2B5EF4-FFF2-40B4-BE49-F238E27FC236}">
                  <a16:creationId xmlns:a16="http://schemas.microsoft.com/office/drawing/2014/main" id="{4AEA648F-58C8-1047-A1AF-A32C632845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2" name="Rectangle 19">
                <a:extLst>
                  <a:ext uri="{FF2B5EF4-FFF2-40B4-BE49-F238E27FC236}">
                    <a16:creationId xmlns:a16="http://schemas.microsoft.com/office/drawing/2014/main" id="{16DAECD4-EFBF-474C-9A0F-358CF912C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0">
                <a:extLst>
                  <a:ext uri="{FF2B5EF4-FFF2-40B4-BE49-F238E27FC236}">
                    <a16:creationId xmlns:a16="http://schemas.microsoft.com/office/drawing/2014/main" id="{CDB54574-D1F2-7E4A-9FC2-1C7AD380EE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1">
                <a:extLst>
                  <a:ext uri="{FF2B5EF4-FFF2-40B4-BE49-F238E27FC236}">
                    <a16:creationId xmlns:a16="http://schemas.microsoft.com/office/drawing/2014/main" id="{1D9E17C3-90E4-7649-B27A-BA4C3C5C05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2">
                <a:extLst>
                  <a:ext uri="{FF2B5EF4-FFF2-40B4-BE49-F238E27FC236}">
                    <a16:creationId xmlns:a16="http://schemas.microsoft.com/office/drawing/2014/main" id="{1E0D0851-FABF-A24F-8902-CFC9EFE2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23">
              <a:extLst>
                <a:ext uri="{FF2B5EF4-FFF2-40B4-BE49-F238E27FC236}">
                  <a16:creationId xmlns:a16="http://schemas.microsoft.com/office/drawing/2014/main" id="{1F001566-E2EE-C748-B643-DC71C04B82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68" name="Rectangle 24">
                <a:extLst>
                  <a:ext uri="{FF2B5EF4-FFF2-40B4-BE49-F238E27FC236}">
                    <a16:creationId xmlns:a16="http://schemas.microsoft.com/office/drawing/2014/main" id="{410F3824-FCF7-F04E-A1AB-F4754391E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25">
                <a:extLst>
                  <a:ext uri="{FF2B5EF4-FFF2-40B4-BE49-F238E27FC236}">
                    <a16:creationId xmlns:a16="http://schemas.microsoft.com/office/drawing/2014/main" id="{98C45CA8-CF88-9E43-A2EB-FBAF0D6DA8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26">
                <a:extLst>
                  <a:ext uri="{FF2B5EF4-FFF2-40B4-BE49-F238E27FC236}">
                    <a16:creationId xmlns:a16="http://schemas.microsoft.com/office/drawing/2014/main" id="{CF33E281-A40D-DA43-A313-57A13192C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27">
                <a:extLst>
                  <a:ext uri="{FF2B5EF4-FFF2-40B4-BE49-F238E27FC236}">
                    <a16:creationId xmlns:a16="http://schemas.microsoft.com/office/drawing/2014/main" id="{7D2AEC8B-63C0-304C-A190-9CA72D7A0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28">
              <a:extLst>
                <a:ext uri="{FF2B5EF4-FFF2-40B4-BE49-F238E27FC236}">
                  <a16:creationId xmlns:a16="http://schemas.microsoft.com/office/drawing/2014/main" id="{0C596433-8603-F24C-AEBC-D056413665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4" name="Rectangle 29">
                <a:extLst>
                  <a:ext uri="{FF2B5EF4-FFF2-40B4-BE49-F238E27FC236}">
                    <a16:creationId xmlns:a16="http://schemas.microsoft.com/office/drawing/2014/main" id="{163DC086-4FD6-B949-B16E-D00693AAE4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0">
                <a:extLst>
                  <a:ext uri="{FF2B5EF4-FFF2-40B4-BE49-F238E27FC236}">
                    <a16:creationId xmlns:a16="http://schemas.microsoft.com/office/drawing/2014/main" id="{D4393B97-292F-F048-A775-5C8CC1D06D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1">
                <a:extLst>
                  <a:ext uri="{FF2B5EF4-FFF2-40B4-BE49-F238E27FC236}">
                    <a16:creationId xmlns:a16="http://schemas.microsoft.com/office/drawing/2014/main" id="{F9ACC9AA-A151-BB47-B95E-BD1794FF1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2">
                <a:extLst>
                  <a:ext uri="{FF2B5EF4-FFF2-40B4-BE49-F238E27FC236}">
                    <a16:creationId xmlns:a16="http://schemas.microsoft.com/office/drawing/2014/main" id="{BDBC2EEE-6947-6242-AA85-D27943ABF7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33">
              <a:extLst>
                <a:ext uri="{FF2B5EF4-FFF2-40B4-BE49-F238E27FC236}">
                  <a16:creationId xmlns:a16="http://schemas.microsoft.com/office/drawing/2014/main" id="{6CB4D485-15B4-7248-93DE-47357A9A34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0" name="Rectangle 34">
                <a:extLst>
                  <a:ext uri="{FF2B5EF4-FFF2-40B4-BE49-F238E27FC236}">
                    <a16:creationId xmlns:a16="http://schemas.microsoft.com/office/drawing/2014/main" id="{17E7BDFE-F5AE-2546-80F1-6D3A420E5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5">
                <a:extLst>
                  <a:ext uri="{FF2B5EF4-FFF2-40B4-BE49-F238E27FC236}">
                    <a16:creationId xmlns:a16="http://schemas.microsoft.com/office/drawing/2014/main" id="{27CBD566-8C0A-0D43-838D-ACD3A1C484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36">
                <a:extLst>
                  <a:ext uri="{FF2B5EF4-FFF2-40B4-BE49-F238E27FC236}">
                    <a16:creationId xmlns:a16="http://schemas.microsoft.com/office/drawing/2014/main" id="{AD1533C6-7181-0B40-AA93-DF9FA720F8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7">
                <a:extLst>
                  <a:ext uri="{FF2B5EF4-FFF2-40B4-BE49-F238E27FC236}">
                    <a16:creationId xmlns:a16="http://schemas.microsoft.com/office/drawing/2014/main" id="{0AD3C1B9-C92D-BB46-B25C-33947C640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38">
              <a:extLst>
                <a:ext uri="{FF2B5EF4-FFF2-40B4-BE49-F238E27FC236}">
                  <a16:creationId xmlns:a16="http://schemas.microsoft.com/office/drawing/2014/main" id="{4A756452-635E-CC4E-B0D8-F467590AD7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6" name="Rectangle 39">
                <a:extLst>
                  <a:ext uri="{FF2B5EF4-FFF2-40B4-BE49-F238E27FC236}">
                    <a16:creationId xmlns:a16="http://schemas.microsoft.com/office/drawing/2014/main" id="{107637FE-00CE-A44F-A5EA-FA149E6AE9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0">
                <a:extLst>
                  <a:ext uri="{FF2B5EF4-FFF2-40B4-BE49-F238E27FC236}">
                    <a16:creationId xmlns:a16="http://schemas.microsoft.com/office/drawing/2014/main" id="{B82B564F-B2F3-BC41-B78F-9EC516DDD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1">
                <a:extLst>
                  <a:ext uri="{FF2B5EF4-FFF2-40B4-BE49-F238E27FC236}">
                    <a16:creationId xmlns:a16="http://schemas.microsoft.com/office/drawing/2014/main" id="{470DDBB4-E781-4E45-9C2A-64EBBFFD4E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2">
                <a:extLst>
                  <a:ext uri="{FF2B5EF4-FFF2-40B4-BE49-F238E27FC236}">
                    <a16:creationId xmlns:a16="http://schemas.microsoft.com/office/drawing/2014/main" id="{A7A4D643-CAD2-F54C-80D4-1C8C43B1B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43">
              <a:extLst>
                <a:ext uri="{FF2B5EF4-FFF2-40B4-BE49-F238E27FC236}">
                  <a16:creationId xmlns:a16="http://schemas.microsoft.com/office/drawing/2014/main" id="{3A0837DC-29F2-4F46-9E11-29C20DB559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2" name="Rectangle 44">
                <a:extLst>
                  <a:ext uri="{FF2B5EF4-FFF2-40B4-BE49-F238E27FC236}">
                    <a16:creationId xmlns:a16="http://schemas.microsoft.com/office/drawing/2014/main" id="{BE48E465-1B00-9D49-AC97-F6F7C2E8C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5">
                <a:extLst>
                  <a:ext uri="{FF2B5EF4-FFF2-40B4-BE49-F238E27FC236}">
                    <a16:creationId xmlns:a16="http://schemas.microsoft.com/office/drawing/2014/main" id="{665052F5-ED4C-3D40-9364-F4472472FF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46">
                <a:extLst>
                  <a:ext uri="{FF2B5EF4-FFF2-40B4-BE49-F238E27FC236}">
                    <a16:creationId xmlns:a16="http://schemas.microsoft.com/office/drawing/2014/main" id="{E4DF1BCE-5122-3E4D-B4AC-67772AC8C7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7">
                <a:extLst>
                  <a:ext uri="{FF2B5EF4-FFF2-40B4-BE49-F238E27FC236}">
                    <a16:creationId xmlns:a16="http://schemas.microsoft.com/office/drawing/2014/main" id="{89E0A5A8-FB3E-4A45-B2D5-BDE5F4692B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48">
              <a:extLst>
                <a:ext uri="{FF2B5EF4-FFF2-40B4-BE49-F238E27FC236}">
                  <a16:creationId xmlns:a16="http://schemas.microsoft.com/office/drawing/2014/main" id="{70683C75-B226-3543-81B5-F2BD7AEC54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8" name="Rectangle 49">
                <a:extLst>
                  <a:ext uri="{FF2B5EF4-FFF2-40B4-BE49-F238E27FC236}">
                    <a16:creationId xmlns:a16="http://schemas.microsoft.com/office/drawing/2014/main" id="{7A428253-9AB8-4F42-86AC-56642765B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0">
                <a:extLst>
                  <a:ext uri="{FF2B5EF4-FFF2-40B4-BE49-F238E27FC236}">
                    <a16:creationId xmlns:a16="http://schemas.microsoft.com/office/drawing/2014/main" id="{1A5E5F46-FA51-0F40-AE49-8605572F5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1">
                <a:extLst>
                  <a:ext uri="{FF2B5EF4-FFF2-40B4-BE49-F238E27FC236}">
                    <a16:creationId xmlns:a16="http://schemas.microsoft.com/office/drawing/2014/main" id="{D6EA7C46-8AD1-8C44-8050-33AA8DD7A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2">
                <a:extLst>
                  <a:ext uri="{FF2B5EF4-FFF2-40B4-BE49-F238E27FC236}">
                    <a16:creationId xmlns:a16="http://schemas.microsoft.com/office/drawing/2014/main" id="{ADD6BE2A-B5E4-2E48-B4DA-75B2FDCCA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53">
              <a:extLst>
                <a:ext uri="{FF2B5EF4-FFF2-40B4-BE49-F238E27FC236}">
                  <a16:creationId xmlns:a16="http://schemas.microsoft.com/office/drawing/2014/main" id="{8165E06C-8754-814D-A59B-8FD0177B53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4" name="Rectangle 54">
                <a:extLst>
                  <a:ext uri="{FF2B5EF4-FFF2-40B4-BE49-F238E27FC236}">
                    <a16:creationId xmlns:a16="http://schemas.microsoft.com/office/drawing/2014/main" id="{9803523F-7203-F345-ADED-865DC350A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5">
                <a:extLst>
                  <a:ext uri="{FF2B5EF4-FFF2-40B4-BE49-F238E27FC236}">
                    <a16:creationId xmlns:a16="http://schemas.microsoft.com/office/drawing/2014/main" id="{DA46AC96-797B-5941-8885-16C0CEFBFD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56">
                <a:extLst>
                  <a:ext uri="{FF2B5EF4-FFF2-40B4-BE49-F238E27FC236}">
                    <a16:creationId xmlns:a16="http://schemas.microsoft.com/office/drawing/2014/main" id="{A348BED6-4B21-034F-BACA-ECC475C61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7">
                <a:extLst>
                  <a:ext uri="{FF2B5EF4-FFF2-40B4-BE49-F238E27FC236}">
                    <a16:creationId xmlns:a16="http://schemas.microsoft.com/office/drawing/2014/main" id="{0C67BFA6-2774-854A-93D8-55B87B85F3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58">
              <a:extLst>
                <a:ext uri="{FF2B5EF4-FFF2-40B4-BE49-F238E27FC236}">
                  <a16:creationId xmlns:a16="http://schemas.microsoft.com/office/drawing/2014/main" id="{0E20F6F6-7237-674E-94CA-C1BBBB045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0" name="Rectangle 59">
                <a:extLst>
                  <a:ext uri="{FF2B5EF4-FFF2-40B4-BE49-F238E27FC236}">
                    <a16:creationId xmlns:a16="http://schemas.microsoft.com/office/drawing/2014/main" id="{DBAE8399-A03A-6E44-9446-9070587EC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0">
                <a:extLst>
                  <a:ext uri="{FF2B5EF4-FFF2-40B4-BE49-F238E27FC236}">
                    <a16:creationId xmlns:a16="http://schemas.microsoft.com/office/drawing/2014/main" id="{CA3809A9-271D-2F46-8955-F984C80FC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1">
                <a:extLst>
                  <a:ext uri="{FF2B5EF4-FFF2-40B4-BE49-F238E27FC236}">
                    <a16:creationId xmlns:a16="http://schemas.microsoft.com/office/drawing/2014/main" id="{0D037D57-28BB-3648-B8EB-4250A34B0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2">
                <a:extLst>
                  <a:ext uri="{FF2B5EF4-FFF2-40B4-BE49-F238E27FC236}">
                    <a16:creationId xmlns:a16="http://schemas.microsoft.com/office/drawing/2014/main" id="{DFD582BF-321F-364E-9D05-53350CD923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63">
              <a:extLst>
                <a:ext uri="{FF2B5EF4-FFF2-40B4-BE49-F238E27FC236}">
                  <a16:creationId xmlns:a16="http://schemas.microsoft.com/office/drawing/2014/main" id="{E12726DB-7EE5-E243-9FB9-15A73CAED5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6" name="Rectangle 64">
                <a:extLst>
                  <a:ext uri="{FF2B5EF4-FFF2-40B4-BE49-F238E27FC236}">
                    <a16:creationId xmlns:a16="http://schemas.microsoft.com/office/drawing/2014/main" id="{5C5D3987-D9C6-6F40-ABEB-4D0295D984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5">
                <a:extLst>
                  <a:ext uri="{FF2B5EF4-FFF2-40B4-BE49-F238E27FC236}">
                    <a16:creationId xmlns:a16="http://schemas.microsoft.com/office/drawing/2014/main" id="{173DC0C7-D94B-1E4D-B1A1-D008FE5AE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66">
                <a:extLst>
                  <a:ext uri="{FF2B5EF4-FFF2-40B4-BE49-F238E27FC236}">
                    <a16:creationId xmlns:a16="http://schemas.microsoft.com/office/drawing/2014/main" id="{94849B1F-2909-C942-9B34-9C0D20D2C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7">
                <a:extLst>
                  <a:ext uri="{FF2B5EF4-FFF2-40B4-BE49-F238E27FC236}">
                    <a16:creationId xmlns:a16="http://schemas.microsoft.com/office/drawing/2014/main" id="{2B96F0F2-CF4F-4D46-B6C8-8A87C5C353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68">
              <a:extLst>
                <a:ext uri="{FF2B5EF4-FFF2-40B4-BE49-F238E27FC236}">
                  <a16:creationId xmlns:a16="http://schemas.microsoft.com/office/drawing/2014/main" id="{712A9312-36DB-F245-918A-A4AF63ADAF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2" name="Rectangle 69">
                <a:extLst>
                  <a:ext uri="{FF2B5EF4-FFF2-40B4-BE49-F238E27FC236}">
                    <a16:creationId xmlns:a16="http://schemas.microsoft.com/office/drawing/2014/main" id="{33F68D39-506B-134E-B390-591C14CB34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0">
                <a:extLst>
                  <a:ext uri="{FF2B5EF4-FFF2-40B4-BE49-F238E27FC236}">
                    <a16:creationId xmlns:a16="http://schemas.microsoft.com/office/drawing/2014/main" id="{0871189D-41C5-E94B-BAB2-C6996E788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1">
                <a:extLst>
                  <a:ext uri="{FF2B5EF4-FFF2-40B4-BE49-F238E27FC236}">
                    <a16:creationId xmlns:a16="http://schemas.microsoft.com/office/drawing/2014/main" id="{4EDB5A23-0A15-094E-A2A8-3ABAC6555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2">
                <a:extLst>
                  <a:ext uri="{FF2B5EF4-FFF2-40B4-BE49-F238E27FC236}">
                    <a16:creationId xmlns:a16="http://schemas.microsoft.com/office/drawing/2014/main" id="{A6DFF519-A475-2D44-B79A-60DD93F0A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73">
              <a:extLst>
                <a:ext uri="{FF2B5EF4-FFF2-40B4-BE49-F238E27FC236}">
                  <a16:creationId xmlns:a16="http://schemas.microsoft.com/office/drawing/2014/main" id="{812B6BC4-4E50-AB42-874A-15E9D7FC9D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8" name="Rectangle 74">
                <a:extLst>
                  <a:ext uri="{FF2B5EF4-FFF2-40B4-BE49-F238E27FC236}">
                    <a16:creationId xmlns:a16="http://schemas.microsoft.com/office/drawing/2014/main" id="{10B3CF41-DF46-7F40-BCBA-733E388A0F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5">
                <a:extLst>
                  <a:ext uri="{FF2B5EF4-FFF2-40B4-BE49-F238E27FC236}">
                    <a16:creationId xmlns:a16="http://schemas.microsoft.com/office/drawing/2014/main" id="{09490481-F2D8-3F40-9DA7-90B1ECA2B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76">
                <a:extLst>
                  <a:ext uri="{FF2B5EF4-FFF2-40B4-BE49-F238E27FC236}">
                    <a16:creationId xmlns:a16="http://schemas.microsoft.com/office/drawing/2014/main" id="{0571F550-46E9-1640-8C21-6BED26826F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7">
                <a:extLst>
                  <a:ext uri="{FF2B5EF4-FFF2-40B4-BE49-F238E27FC236}">
                    <a16:creationId xmlns:a16="http://schemas.microsoft.com/office/drawing/2014/main" id="{FDF8AAA7-4C4D-B743-8716-49BE0ED82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78">
              <a:extLst>
                <a:ext uri="{FF2B5EF4-FFF2-40B4-BE49-F238E27FC236}">
                  <a16:creationId xmlns:a16="http://schemas.microsoft.com/office/drawing/2014/main" id="{C768F846-FE40-F440-BE22-7A873A196E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4" name="Rectangle 79">
                <a:extLst>
                  <a:ext uri="{FF2B5EF4-FFF2-40B4-BE49-F238E27FC236}">
                    <a16:creationId xmlns:a16="http://schemas.microsoft.com/office/drawing/2014/main" id="{A687666E-F1E4-E345-8696-F18815D9C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0">
                <a:extLst>
                  <a:ext uri="{FF2B5EF4-FFF2-40B4-BE49-F238E27FC236}">
                    <a16:creationId xmlns:a16="http://schemas.microsoft.com/office/drawing/2014/main" id="{6DD6FC9D-2F23-8B47-AB88-1C128AF50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6" name="Rectangle 81">
                <a:extLst>
                  <a:ext uri="{FF2B5EF4-FFF2-40B4-BE49-F238E27FC236}">
                    <a16:creationId xmlns:a16="http://schemas.microsoft.com/office/drawing/2014/main" id="{B9C46CBF-8450-944F-A16A-2239B6B202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82">
                <a:extLst>
                  <a:ext uri="{FF2B5EF4-FFF2-40B4-BE49-F238E27FC236}">
                    <a16:creationId xmlns:a16="http://schemas.microsoft.com/office/drawing/2014/main" id="{55C77D5A-EC15-2948-9B90-2FEE957A3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6" name="Rectangle 83">
            <a:extLst>
              <a:ext uri="{FF2B5EF4-FFF2-40B4-BE49-F238E27FC236}">
                <a16:creationId xmlns:a16="http://schemas.microsoft.com/office/drawing/2014/main" id="{2AFED805-51FF-7C41-A4A6-770EC8C3630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77" name="Rectangle 84">
            <a:extLst>
              <a:ext uri="{FF2B5EF4-FFF2-40B4-BE49-F238E27FC236}">
                <a16:creationId xmlns:a16="http://schemas.microsoft.com/office/drawing/2014/main" id="{86991268-F6A3-9340-984F-D4F7641A48B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2" name="Rectangle 86">
            <a:extLst>
              <a:ext uri="{FF2B5EF4-FFF2-40B4-BE49-F238E27FC236}">
                <a16:creationId xmlns:a16="http://schemas.microsoft.com/office/drawing/2014/main" id="{65B40F25-7ED0-DA44-873E-DE48E987AA5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862598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tx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tx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83" name="TextBox 2">
            <a:extLst>
              <a:ext uri="{FF2B5EF4-FFF2-40B4-BE49-F238E27FC236}">
                <a16:creationId xmlns:a16="http://schemas.microsoft.com/office/drawing/2014/main" id="{4524BBE9-A135-9D4C-B5DA-EC77D9031BE3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4" name="图片 83">
            <a:extLst>
              <a:ext uri="{FF2B5EF4-FFF2-40B4-BE49-F238E27FC236}">
                <a16:creationId xmlns:a16="http://schemas.microsoft.com/office/drawing/2014/main" id="{8EF22C0A-C092-9D44-935D-3F2615ADD0E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rgbClr val="FFFFFF"/>
            </a:solidFill>
            <a:prstDash val="solid"/>
          </a:ln>
          <a:effectLst/>
        </p:spPr>
      </p:pic>
      <p:sp>
        <p:nvSpPr>
          <p:cNvPr id="85" name="副标题 2">
            <a:extLst>
              <a:ext uri="{FF2B5EF4-FFF2-40B4-BE49-F238E27FC236}">
                <a16:creationId xmlns:a16="http://schemas.microsoft.com/office/drawing/2014/main" id="{F80BDD25-4FFE-8346-B91D-05FC840C1CB7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211003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49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840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>
            <a:extLst>
              <a:ext uri="{FF2B5EF4-FFF2-40B4-BE49-F238E27FC236}">
                <a16:creationId xmlns:a16="http://schemas.microsoft.com/office/drawing/2014/main" id="{3355B0D4-6846-924B-AA9C-99607253013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871FFDD-6432-E240-A6DA-1B216C356679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32762DD-A13D-5445-9685-41B4DCE168AB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1" name="Group 18">
              <a:extLst>
                <a:ext uri="{FF2B5EF4-FFF2-40B4-BE49-F238E27FC236}">
                  <a16:creationId xmlns:a16="http://schemas.microsoft.com/office/drawing/2014/main" id="{4AEA648F-58C8-1047-A1AF-A32C632845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2" name="Rectangle 19">
                <a:extLst>
                  <a:ext uri="{FF2B5EF4-FFF2-40B4-BE49-F238E27FC236}">
                    <a16:creationId xmlns:a16="http://schemas.microsoft.com/office/drawing/2014/main" id="{16DAECD4-EFBF-474C-9A0F-358CF912C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0">
                <a:extLst>
                  <a:ext uri="{FF2B5EF4-FFF2-40B4-BE49-F238E27FC236}">
                    <a16:creationId xmlns:a16="http://schemas.microsoft.com/office/drawing/2014/main" id="{CDB54574-D1F2-7E4A-9FC2-1C7AD380EE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1">
                <a:extLst>
                  <a:ext uri="{FF2B5EF4-FFF2-40B4-BE49-F238E27FC236}">
                    <a16:creationId xmlns:a16="http://schemas.microsoft.com/office/drawing/2014/main" id="{1D9E17C3-90E4-7649-B27A-BA4C3C5C05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2">
                <a:extLst>
                  <a:ext uri="{FF2B5EF4-FFF2-40B4-BE49-F238E27FC236}">
                    <a16:creationId xmlns:a16="http://schemas.microsoft.com/office/drawing/2014/main" id="{1E0D0851-FABF-A24F-8902-CFC9EFE2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23">
              <a:extLst>
                <a:ext uri="{FF2B5EF4-FFF2-40B4-BE49-F238E27FC236}">
                  <a16:creationId xmlns:a16="http://schemas.microsoft.com/office/drawing/2014/main" id="{1F001566-E2EE-C748-B643-DC71C04B82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68" name="Rectangle 24">
                <a:extLst>
                  <a:ext uri="{FF2B5EF4-FFF2-40B4-BE49-F238E27FC236}">
                    <a16:creationId xmlns:a16="http://schemas.microsoft.com/office/drawing/2014/main" id="{410F3824-FCF7-F04E-A1AB-F4754391E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25">
                <a:extLst>
                  <a:ext uri="{FF2B5EF4-FFF2-40B4-BE49-F238E27FC236}">
                    <a16:creationId xmlns:a16="http://schemas.microsoft.com/office/drawing/2014/main" id="{98C45CA8-CF88-9E43-A2EB-FBAF0D6DA8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26">
                <a:extLst>
                  <a:ext uri="{FF2B5EF4-FFF2-40B4-BE49-F238E27FC236}">
                    <a16:creationId xmlns:a16="http://schemas.microsoft.com/office/drawing/2014/main" id="{CF33E281-A40D-DA43-A313-57A13192C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27">
                <a:extLst>
                  <a:ext uri="{FF2B5EF4-FFF2-40B4-BE49-F238E27FC236}">
                    <a16:creationId xmlns:a16="http://schemas.microsoft.com/office/drawing/2014/main" id="{7D2AEC8B-63C0-304C-A190-9CA72D7A0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28">
              <a:extLst>
                <a:ext uri="{FF2B5EF4-FFF2-40B4-BE49-F238E27FC236}">
                  <a16:creationId xmlns:a16="http://schemas.microsoft.com/office/drawing/2014/main" id="{0C596433-8603-F24C-AEBC-D056413665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4" name="Rectangle 29">
                <a:extLst>
                  <a:ext uri="{FF2B5EF4-FFF2-40B4-BE49-F238E27FC236}">
                    <a16:creationId xmlns:a16="http://schemas.microsoft.com/office/drawing/2014/main" id="{163DC086-4FD6-B949-B16E-D00693AAE4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0">
                <a:extLst>
                  <a:ext uri="{FF2B5EF4-FFF2-40B4-BE49-F238E27FC236}">
                    <a16:creationId xmlns:a16="http://schemas.microsoft.com/office/drawing/2014/main" id="{D4393B97-292F-F048-A775-5C8CC1D06D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1">
                <a:extLst>
                  <a:ext uri="{FF2B5EF4-FFF2-40B4-BE49-F238E27FC236}">
                    <a16:creationId xmlns:a16="http://schemas.microsoft.com/office/drawing/2014/main" id="{F9ACC9AA-A151-BB47-B95E-BD1794FF1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2">
                <a:extLst>
                  <a:ext uri="{FF2B5EF4-FFF2-40B4-BE49-F238E27FC236}">
                    <a16:creationId xmlns:a16="http://schemas.microsoft.com/office/drawing/2014/main" id="{BDBC2EEE-6947-6242-AA85-D27943ABF7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33">
              <a:extLst>
                <a:ext uri="{FF2B5EF4-FFF2-40B4-BE49-F238E27FC236}">
                  <a16:creationId xmlns:a16="http://schemas.microsoft.com/office/drawing/2014/main" id="{6CB4D485-15B4-7248-93DE-47357A9A34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0" name="Rectangle 34">
                <a:extLst>
                  <a:ext uri="{FF2B5EF4-FFF2-40B4-BE49-F238E27FC236}">
                    <a16:creationId xmlns:a16="http://schemas.microsoft.com/office/drawing/2014/main" id="{17E7BDFE-F5AE-2546-80F1-6D3A420E5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5">
                <a:extLst>
                  <a:ext uri="{FF2B5EF4-FFF2-40B4-BE49-F238E27FC236}">
                    <a16:creationId xmlns:a16="http://schemas.microsoft.com/office/drawing/2014/main" id="{27CBD566-8C0A-0D43-838D-ACD3A1C484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36">
                <a:extLst>
                  <a:ext uri="{FF2B5EF4-FFF2-40B4-BE49-F238E27FC236}">
                    <a16:creationId xmlns:a16="http://schemas.microsoft.com/office/drawing/2014/main" id="{AD1533C6-7181-0B40-AA93-DF9FA720F8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7">
                <a:extLst>
                  <a:ext uri="{FF2B5EF4-FFF2-40B4-BE49-F238E27FC236}">
                    <a16:creationId xmlns:a16="http://schemas.microsoft.com/office/drawing/2014/main" id="{0AD3C1B9-C92D-BB46-B25C-33947C640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38">
              <a:extLst>
                <a:ext uri="{FF2B5EF4-FFF2-40B4-BE49-F238E27FC236}">
                  <a16:creationId xmlns:a16="http://schemas.microsoft.com/office/drawing/2014/main" id="{4A756452-635E-CC4E-B0D8-F467590AD7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6" name="Rectangle 39">
                <a:extLst>
                  <a:ext uri="{FF2B5EF4-FFF2-40B4-BE49-F238E27FC236}">
                    <a16:creationId xmlns:a16="http://schemas.microsoft.com/office/drawing/2014/main" id="{107637FE-00CE-A44F-A5EA-FA149E6AE9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0">
                <a:extLst>
                  <a:ext uri="{FF2B5EF4-FFF2-40B4-BE49-F238E27FC236}">
                    <a16:creationId xmlns:a16="http://schemas.microsoft.com/office/drawing/2014/main" id="{B82B564F-B2F3-BC41-B78F-9EC516DDD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1">
                <a:extLst>
                  <a:ext uri="{FF2B5EF4-FFF2-40B4-BE49-F238E27FC236}">
                    <a16:creationId xmlns:a16="http://schemas.microsoft.com/office/drawing/2014/main" id="{470DDBB4-E781-4E45-9C2A-64EBBFFD4E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2">
                <a:extLst>
                  <a:ext uri="{FF2B5EF4-FFF2-40B4-BE49-F238E27FC236}">
                    <a16:creationId xmlns:a16="http://schemas.microsoft.com/office/drawing/2014/main" id="{A7A4D643-CAD2-F54C-80D4-1C8C43B1B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43">
              <a:extLst>
                <a:ext uri="{FF2B5EF4-FFF2-40B4-BE49-F238E27FC236}">
                  <a16:creationId xmlns:a16="http://schemas.microsoft.com/office/drawing/2014/main" id="{3A0837DC-29F2-4F46-9E11-29C20DB559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2" name="Rectangle 44">
                <a:extLst>
                  <a:ext uri="{FF2B5EF4-FFF2-40B4-BE49-F238E27FC236}">
                    <a16:creationId xmlns:a16="http://schemas.microsoft.com/office/drawing/2014/main" id="{BE48E465-1B00-9D49-AC97-F6F7C2E8C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5">
                <a:extLst>
                  <a:ext uri="{FF2B5EF4-FFF2-40B4-BE49-F238E27FC236}">
                    <a16:creationId xmlns:a16="http://schemas.microsoft.com/office/drawing/2014/main" id="{665052F5-ED4C-3D40-9364-F4472472FF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46">
                <a:extLst>
                  <a:ext uri="{FF2B5EF4-FFF2-40B4-BE49-F238E27FC236}">
                    <a16:creationId xmlns:a16="http://schemas.microsoft.com/office/drawing/2014/main" id="{E4DF1BCE-5122-3E4D-B4AC-67772AC8C7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7">
                <a:extLst>
                  <a:ext uri="{FF2B5EF4-FFF2-40B4-BE49-F238E27FC236}">
                    <a16:creationId xmlns:a16="http://schemas.microsoft.com/office/drawing/2014/main" id="{89E0A5A8-FB3E-4A45-B2D5-BDE5F4692B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48">
              <a:extLst>
                <a:ext uri="{FF2B5EF4-FFF2-40B4-BE49-F238E27FC236}">
                  <a16:creationId xmlns:a16="http://schemas.microsoft.com/office/drawing/2014/main" id="{70683C75-B226-3543-81B5-F2BD7AEC54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8" name="Rectangle 49">
                <a:extLst>
                  <a:ext uri="{FF2B5EF4-FFF2-40B4-BE49-F238E27FC236}">
                    <a16:creationId xmlns:a16="http://schemas.microsoft.com/office/drawing/2014/main" id="{7A428253-9AB8-4F42-86AC-56642765B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0">
                <a:extLst>
                  <a:ext uri="{FF2B5EF4-FFF2-40B4-BE49-F238E27FC236}">
                    <a16:creationId xmlns:a16="http://schemas.microsoft.com/office/drawing/2014/main" id="{1A5E5F46-FA51-0F40-AE49-8605572F5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1">
                <a:extLst>
                  <a:ext uri="{FF2B5EF4-FFF2-40B4-BE49-F238E27FC236}">
                    <a16:creationId xmlns:a16="http://schemas.microsoft.com/office/drawing/2014/main" id="{D6EA7C46-8AD1-8C44-8050-33AA8DD7A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2">
                <a:extLst>
                  <a:ext uri="{FF2B5EF4-FFF2-40B4-BE49-F238E27FC236}">
                    <a16:creationId xmlns:a16="http://schemas.microsoft.com/office/drawing/2014/main" id="{ADD6BE2A-B5E4-2E48-B4DA-75B2FDCCA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53">
              <a:extLst>
                <a:ext uri="{FF2B5EF4-FFF2-40B4-BE49-F238E27FC236}">
                  <a16:creationId xmlns:a16="http://schemas.microsoft.com/office/drawing/2014/main" id="{8165E06C-8754-814D-A59B-8FD0177B53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4" name="Rectangle 54">
                <a:extLst>
                  <a:ext uri="{FF2B5EF4-FFF2-40B4-BE49-F238E27FC236}">
                    <a16:creationId xmlns:a16="http://schemas.microsoft.com/office/drawing/2014/main" id="{9803523F-7203-F345-ADED-865DC350A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5">
                <a:extLst>
                  <a:ext uri="{FF2B5EF4-FFF2-40B4-BE49-F238E27FC236}">
                    <a16:creationId xmlns:a16="http://schemas.microsoft.com/office/drawing/2014/main" id="{DA46AC96-797B-5941-8885-16C0CEFBFD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56">
                <a:extLst>
                  <a:ext uri="{FF2B5EF4-FFF2-40B4-BE49-F238E27FC236}">
                    <a16:creationId xmlns:a16="http://schemas.microsoft.com/office/drawing/2014/main" id="{A348BED6-4B21-034F-BACA-ECC475C61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7">
                <a:extLst>
                  <a:ext uri="{FF2B5EF4-FFF2-40B4-BE49-F238E27FC236}">
                    <a16:creationId xmlns:a16="http://schemas.microsoft.com/office/drawing/2014/main" id="{0C67BFA6-2774-854A-93D8-55B87B85F3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58">
              <a:extLst>
                <a:ext uri="{FF2B5EF4-FFF2-40B4-BE49-F238E27FC236}">
                  <a16:creationId xmlns:a16="http://schemas.microsoft.com/office/drawing/2014/main" id="{0E20F6F6-7237-674E-94CA-C1BBBB045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0" name="Rectangle 59">
                <a:extLst>
                  <a:ext uri="{FF2B5EF4-FFF2-40B4-BE49-F238E27FC236}">
                    <a16:creationId xmlns:a16="http://schemas.microsoft.com/office/drawing/2014/main" id="{DBAE8399-A03A-6E44-9446-9070587EC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0">
                <a:extLst>
                  <a:ext uri="{FF2B5EF4-FFF2-40B4-BE49-F238E27FC236}">
                    <a16:creationId xmlns:a16="http://schemas.microsoft.com/office/drawing/2014/main" id="{CA3809A9-271D-2F46-8955-F984C80FC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1">
                <a:extLst>
                  <a:ext uri="{FF2B5EF4-FFF2-40B4-BE49-F238E27FC236}">
                    <a16:creationId xmlns:a16="http://schemas.microsoft.com/office/drawing/2014/main" id="{0D037D57-28BB-3648-B8EB-4250A34B0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2">
                <a:extLst>
                  <a:ext uri="{FF2B5EF4-FFF2-40B4-BE49-F238E27FC236}">
                    <a16:creationId xmlns:a16="http://schemas.microsoft.com/office/drawing/2014/main" id="{DFD582BF-321F-364E-9D05-53350CD923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63">
              <a:extLst>
                <a:ext uri="{FF2B5EF4-FFF2-40B4-BE49-F238E27FC236}">
                  <a16:creationId xmlns:a16="http://schemas.microsoft.com/office/drawing/2014/main" id="{E12726DB-7EE5-E243-9FB9-15A73CAED5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6" name="Rectangle 64">
                <a:extLst>
                  <a:ext uri="{FF2B5EF4-FFF2-40B4-BE49-F238E27FC236}">
                    <a16:creationId xmlns:a16="http://schemas.microsoft.com/office/drawing/2014/main" id="{5C5D3987-D9C6-6F40-ABEB-4D0295D984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5">
                <a:extLst>
                  <a:ext uri="{FF2B5EF4-FFF2-40B4-BE49-F238E27FC236}">
                    <a16:creationId xmlns:a16="http://schemas.microsoft.com/office/drawing/2014/main" id="{173DC0C7-D94B-1E4D-B1A1-D008FE5AE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66">
                <a:extLst>
                  <a:ext uri="{FF2B5EF4-FFF2-40B4-BE49-F238E27FC236}">
                    <a16:creationId xmlns:a16="http://schemas.microsoft.com/office/drawing/2014/main" id="{94849B1F-2909-C942-9B34-9C0D20D2C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7">
                <a:extLst>
                  <a:ext uri="{FF2B5EF4-FFF2-40B4-BE49-F238E27FC236}">
                    <a16:creationId xmlns:a16="http://schemas.microsoft.com/office/drawing/2014/main" id="{2B96F0F2-CF4F-4D46-B6C8-8A87C5C353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68">
              <a:extLst>
                <a:ext uri="{FF2B5EF4-FFF2-40B4-BE49-F238E27FC236}">
                  <a16:creationId xmlns:a16="http://schemas.microsoft.com/office/drawing/2014/main" id="{712A9312-36DB-F245-918A-A4AF63ADAF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2" name="Rectangle 69">
                <a:extLst>
                  <a:ext uri="{FF2B5EF4-FFF2-40B4-BE49-F238E27FC236}">
                    <a16:creationId xmlns:a16="http://schemas.microsoft.com/office/drawing/2014/main" id="{33F68D39-506B-134E-B390-591C14CB34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0">
                <a:extLst>
                  <a:ext uri="{FF2B5EF4-FFF2-40B4-BE49-F238E27FC236}">
                    <a16:creationId xmlns:a16="http://schemas.microsoft.com/office/drawing/2014/main" id="{0871189D-41C5-E94B-BAB2-C6996E788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1">
                <a:extLst>
                  <a:ext uri="{FF2B5EF4-FFF2-40B4-BE49-F238E27FC236}">
                    <a16:creationId xmlns:a16="http://schemas.microsoft.com/office/drawing/2014/main" id="{4EDB5A23-0A15-094E-A2A8-3ABAC6555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2">
                <a:extLst>
                  <a:ext uri="{FF2B5EF4-FFF2-40B4-BE49-F238E27FC236}">
                    <a16:creationId xmlns:a16="http://schemas.microsoft.com/office/drawing/2014/main" id="{A6DFF519-A475-2D44-B79A-60DD93F0A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73">
              <a:extLst>
                <a:ext uri="{FF2B5EF4-FFF2-40B4-BE49-F238E27FC236}">
                  <a16:creationId xmlns:a16="http://schemas.microsoft.com/office/drawing/2014/main" id="{812B6BC4-4E50-AB42-874A-15E9D7FC9D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8" name="Rectangle 74">
                <a:extLst>
                  <a:ext uri="{FF2B5EF4-FFF2-40B4-BE49-F238E27FC236}">
                    <a16:creationId xmlns:a16="http://schemas.microsoft.com/office/drawing/2014/main" id="{10B3CF41-DF46-7F40-BCBA-733E388A0F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5">
                <a:extLst>
                  <a:ext uri="{FF2B5EF4-FFF2-40B4-BE49-F238E27FC236}">
                    <a16:creationId xmlns:a16="http://schemas.microsoft.com/office/drawing/2014/main" id="{09490481-F2D8-3F40-9DA7-90B1ECA2B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76">
                <a:extLst>
                  <a:ext uri="{FF2B5EF4-FFF2-40B4-BE49-F238E27FC236}">
                    <a16:creationId xmlns:a16="http://schemas.microsoft.com/office/drawing/2014/main" id="{0571F550-46E9-1640-8C21-6BED26826F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7">
                <a:extLst>
                  <a:ext uri="{FF2B5EF4-FFF2-40B4-BE49-F238E27FC236}">
                    <a16:creationId xmlns:a16="http://schemas.microsoft.com/office/drawing/2014/main" id="{FDF8AAA7-4C4D-B743-8716-49BE0ED82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78">
              <a:extLst>
                <a:ext uri="{FF2B5EF4-FFF2-40B4-BE49-F238E27FC236}">
                  <a16:creationId xmlns:a16="http://schemas.microsoft.com/office/drawing/2014/main" id="{C768F846-FE40-F440-BE22-7A873A196E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4" name="Rectangle 79">
                <a:extLst>
                  <a:ext uri="{FF2B5EF4-FFF2-40B4-BE49-F238E27FC236}">
                    <a16:creationId xmlns:a16="http://schemas.microsoft.com/office/drawing/2014/main" id="{A687666E-F1E4-E345-8696-F18815D9C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0">
                <a:extLst>
                  <a:ext uri="{FF2B5EF4-FFF2-40B4-BE49-F238E27FC236}">
                    <a16:creationId xmlns:a16="http://schemas.microsoft.com/office/drawing/2014/main" id="{6DD6FC9D-2F23-8B47-AB88-1C128AF50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6" name="Rectangle 81">
                <a:extLst>
                  <a:ext uri="{FF2B5EF4-FFF2-40B4-BE49-F238E27FC236}">
                    <a16:creationId xmlns:a16="http://schemas.microsoft.com/office/drawing/2014/main" id="{B9C46CBF-8450-944F-A16A-2239B6B202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82">
                <a:extLst>
                  <a:ext uri="{FF2B5EF4-FFF2-40B4-BE49-F238E27FC236}">
                    <a16:creationId xmlns:a16="http://schemas.microsoft.com/office/drawing/2014/main" id="{55C77D5A-EC15-2948-9B90-2FEE957A3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6" name="Rectangle 83">
            <a:extLst>
              <a:ext uri="{FF2B5EF4-FFF2-40B4-BE49-F238E27FC236}">
                <a16:creationId xmlns:a16="http://schemas.microsoft.com/office/drawing/2014/main" id="{2AFED805-51FF-7C41-A4A6-770EC8C3630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77" name="Rectangle 84">
            <a:extLst>
              <a:ext uri="{FF2B5EF4-FFF2-40B4-BE49-F238E27FC236}">
                <a16:creationId xmlns:a16="http://schemas.microsoft.com/office/drawing/2014/main" id="{86991268-F6A3-9340-984F-D4F7641A48B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8" name="Rectangle 86">
            <a:extLst>
              <a:ext uri="{FF2B5EF4-FFF2-40B4-BE49-F238E27FC236}">
                <a16:creationId xmlns:a16="http://schemas.microsoft.com/office/drawing/2014/main" id="{000111CB-2117-444A-9289-896A0F1B9BC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49686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bg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bg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79" name="TextBox 2">
            <a:extLst>
              <a:ext uri="{FF2B5EF4-FFF2-40B4-BE49-F238E27FC236}">
                <a16:creationId xmlns:a16="http://schemas.microsoft.com/office/drawing/2014/main" id="{BCDC607C-3149-044F-8977-A532DBE97944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0" name="图片 79">
            <a:extLst>
              <a:ext uri="{FF2B5EF4-FFF2-40B4-BE49-F238E27FC236}">
                <a16:creationId xmlns:a16="http://schemas.microsoft.com/office/drawing/2014/main" id="{EEEA841A-6AA9-F640-A661-DC91BD568C6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81" name="副标题 2">
            <a:extLst>
              <a:ext uri="{FF2B5EF4-FFF2-40B4-BE49-F238E27FC236}">
                <a16:creationId xmlns:a16="http://schemas.microsoft.com/office/drawing/2014/main" id="{36453C5E-EF89-1E40-88D2-12E883E91FB5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bg1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50798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1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5F1158-B1AA-8F41-AF0A-FEA0EC187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968" y="2394856"/>
            <a:ext cx="6891755" cy="18890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F8FC7CCD-75EB-9C44-BC7D-29679334A8CA}"/>
              </a:ext>
            </a:extLst>
          </p:cNvPr>
          <p:cNvSpPr txBox="1">
            <a:spLocks/>
          </p:cNvSpPr>
          <p:nvPr userDrawn="1"/>
        </p:nvSpPr>
        <p:spPr>
          <a:xfrm>
            <a:off x="7979357" y="2794960"/>
            <a:ext cx="3225168" cy="20299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065"/>
              </a:lnSpc>
            </a:pP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Copyright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©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2023 XXX Technologies Co., Ltd.</a:t>
            </a:r>
            <a:b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</a:b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All Rights Reserved.</a:t>
            </a: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information in this document may contain predictive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statements including, without limitation, statements regarding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future financial and operating results, future product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portfolio, new technology, etc. There are a number of factors that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could cause actual results and developments to differ materially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from those expressed or implied in the predictive statements.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Therefore, such information is provided for reference purpose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only and constitutes neither an offer nor an acceptance. XXX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may change the information at any time without notice. </a:t>
            </a:r>
          </a:p>
          <a:p>
            <a:pPr>
              <a:lnSpc>
                <a:spcPts val="1065"/>
              </a:lnSpc>
            </a:pPr>
            <a:endParaRPr kumimoji="1" lang="zh-CN" altLang="en-US" sz="779" dirty="0">
              <a:solidFill>
                <a:srgbClr val="1D1D1B"/>
              </a:solidFill>
              <a:latin typeface="+mn-lt"/>
            </a:endParaRPr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12B8F806-ABD5-064C-8793-5E22C72554FD}"/>
              </a:ext>
            </a:extLst>
          </p:cNvPr>
          <p:cNvSpPr txBox="1">
            <a:spLocks/>
          </p:cNvSpPr>
          <p:nvPr userDrawn="1"/>
        </p:nvSpPr>
        <p:spPr>
          <a:xfrm>
            <a:off x="7987276" y="1599191"/>
            <a:ext cx="3477701" cy="4911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1"/>
              </a:lnSpc>
              <a:spcBef>
                <a:spcPts val="0"/>
              </a:spcBef>
            </a:pP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把</a:t>
            </a:r>
            <a: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AI</a:t>
            </a: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系统带入每个开发者、每个家庭、</a:t>
            </a:r>
            <a:b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</a:b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每个组织，构建万物互联的智能世界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1235B6F-D691-2C40-93D4-EC5427ADDFB0}"/>
              </a:ext>
            </a:extLst>
          </p:cNvPr>
          <p:cNvSpPr txBox="1">
            <a:spLocks/>
          </p:cNvSpPr>
          <p:nvPr userDrawn="1"/>
        </p:nvSpPr>
        <p:spPr>
          <a:xfrm>
            <a:off x="7977672" y="2106124"/>
            <a:ext cx="3481833" cy="58280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94"/>
              </a:lnSpc>
            </a:pP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Bring AI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System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to every person, home and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intelligent world.</a:t>
            </a:r>
            <a:endParaRPr kumimoji="1" lang="zh-CN" altLang="en-US" sz="1200" dirty="0">
              <a:solidFill>
                <a:srgbClr val="1D1D1B"/>
              </a:solidFill>
              <a:latin typeface="Gill Sans MT" panose="020B0502020104020203" pitchFamily="34" charset="0"/>
              <a:ea typeface="Microsoft YaHei" charset="-122"/>
              <a:cs typeface="Microsoft YaHei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D72D31F-379B-7E48-8BAB-A5640DD86C39}"/>
              </a:ext>
            </a:extLst>
          </p:cNvPr>
          <p:cNvSpPr/>
          <p:nvPr userDrawn="1"/>
        </p:nvSpPr>
        <p:spPr bwMode="auto">
          <a:xfrm>
            <a:off x="618969" y="205786"/>
            <a:ext cx="6891755" cy="6446427"/>
          </a:xfrm>
          <a:prstGeom prst="rect">
            <a:avLst/>
          </a:prstGeom>
          <a:blipFill dpi="0" rotWithShape="1">
            <a:blip r:embed="rId3" cstate="screen">
              <a:alphaModFix amt="3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1F3DDE87-89CE-3848-A1C3-2150D6C0F2CD}"/>
              </a:ext>
            </a:extLst>
          </p:cNvPr>
          <p:cNvSpPr txBox="1"/>
          <p:nvPr userDrawn="1"/>
        </p:nvSpPr>
        <p:spPr>
          <a:xfrm>
            <a:off x="8203300" y="4709847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rgbClr val="C00000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rgbClr val="C00000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EEF0F78-B57F-8D4C-A10F-C1BE427D4B8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7276" y="4788537"/>
            <a:ext cx="144000" cy="144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2" name="副标题 2">
            <a:extLst>
              <a:ext uri="{FF2B5EF4-FFF2-40B4-BE49-F238E27FC236}">
                <a16:creationId xmlns:a16="http://schemas.microsoft.com/office/drawing/2014/main" id="{5307B254-91AE-6640-A8B8-5F31CD80A23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7867185" y="5047174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5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3" name="TextBox 2">
            <a:extLst>
              <a:ext uri="{FF2B5EF4-FFF2-40B4-BE49-F238E27FC236}">
                <a16:creationId xmlns:a16="http://schemas.microsoft.com/office/drawing/2014/main" id="{5D60F0F4-118F-1946-A08D-99C1259DCFE3}"/>
              </a:ext>
            </a:extLst>
          </p:cNvPr>
          <p:cNvSpPr txBox="1"/>
          <p:nvPr userDrawn="1"/>
        </p:nvSpPr>
        <p:spPr>
          <a:xfrm>
            <a:off x="7867185" y="5295498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com/chenzomi12/DeepLearningSystem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848406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ctr" defTabSz="1187798" rtl="0" eaLnBrk="1" latinLnBrk="0" hangingPunct="1">
        <a:lnSpc>
          <a:spcPct val="90000"/>
        </a:lnSpc>
        <a:spcBef>
          <a:spcPct val="0"/>
        </a:spcBef>
        <a:buNone/>
        <a:defRPr sz="6600" b="0" kern="1200">
          <a:solidFill>
            <a:srgbClr val="1D1D1A"/>
          </a:solidFill>
          <a:latin typeface="Futura Medium" panose="020B0602020204020303" pitchFamily="34" charset="-79"/>
          <a:ea typeface="Microsoft YaHei" panose="020B0503020204020204" pitchFamily="34" charset="-122"/>
          <a:cs typeface="Futura Medium" panose="020B0602020204020303" pitchFamily="34" charset="-79"/>
        </a:defRPr>
      </a:lvl1pPr>
    </p:titleStyle>
    <p:bodyStyle>
      <a:lvl1pPr marL="0" indent="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None/>
        <a:defRPr sz="1819" kern="1200">
          <a:solidFill>
            <a:srgbClr val="FFFFFF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593900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91B0F90-5BB2-B14C-B80E-03C5582E7D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-98972"/>
            <a:ext cx="12174701" cy="6956972"/>
          </a:xfrm>
          <a:prstGeom prst="rect">
            <a:avLst/>
          </a:prstGeom>
        </p:spPr>
      </p:pic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0707447-0FCC-074B-826A-17D5170569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62674" y="4149951"/>
            <a:ext cx="2024146" cy="643926"/>
          </a:xfrm>
          <a:prstGeom prst="rect">
            <a:avLst/>
          </a:prstGeom>
          <a:noFill/>
        </p:spPr>
        <p:txBody>
          <a:bodyPr anchor="ctr"/>
          <a:lstStyle/>
          <a:p>
            <a:r>
              <a:rPr lang="en-US" altLang="zh-CN" sz="4800" dirty="0">
                <a:solidFill>
                  <a:schemeClr val="tx2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rPr>
              <a:t>ZOMI</a:t>
            </a:r>
            <a:endParaRPr lang="zh-CN" altLang="en-US" sz="4800" dirty="0">
              <a:solidFill>
                <a:schemeClr val="tx2"/>
              </a:solidFill>
              <a:latin typeface="ACGN-MiaoGB-Flash" panose="02020300000000000000" pitchFamily="18" charset="-122"/>
              <a:ea typeface="ACGN-MiaoGB-Flash" panose="02020300000000000000" pitchFamily="18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A28B713-1474-034E-87C1-E100526817E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2696" y="4149951"/>
            <a:ext cx="676655" cy="676655"/>
          </a:xfrm>
          <a:prstGeom prst="ellipse">
            <a:avLst/>
          </a:prstGeom>
          <a:ln w="19050" cap="rnd">
            <a:solidFill>
              <a:srgbClr val="FFFFFF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id="{34B4C8F5-C78D-B149-9A25-9FB545F187F9}"/>
              </a:ext>
            </a:extLst>
          </p:cNvPr>
          <p:cNvSpPr txBox="1">
            <a:spLocks/>
          </p:cNvSpPr>
          <p:nvPr/>
        </p:nvSpPr>
        <p:spPr>
          <a:xfrm>
            <a:off x="852696" y="692696"/>
            <a:ext cx="6409952" cy="9535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5pPr>
            <a:lvl6pPr marL="609402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6pPr>
            <a:lvl7pPr marL="1218804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7pPr>
            <a:lvl8pPr marL="1828206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8pPr>
            <a:lvl9pPr marL="2437608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9pPr>
          </a:lstStyle>
          <a:p>
            <a:r>
              <a:rPr lang="zh-CN" altLang="en-US" sz="6600" kern="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</a:rPr>
              <a:t>大模型</a:t>
            </a:r>
            <a:r>
              <a:rPr lang="en-US" altLang="zh-CN" sz="4000" kern="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</a:rPr>
              <a:t>-AI</a:t>
            </a:r>
            <a:r>
              <a:rPr lang="zh-CN" altLang="en-US" sz="4000" kern="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</a:rPr>
              <a:t>集群 </a:t>
            </a:r>
            <a:r>
              <a:rPr lang="en-US" altLang="zh-CN" sz="4000" kern="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</a:rPr>
              <a:t>(</a:t>
            </a:r>
            <a:r>
              <a:rPr lang="zh-CN" altLang="en-US" sz="4000" kern="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</a:rPr>
              <a:t>存</a:t>
            </a:r>
            <a:r>
              <a:rPr lang="en-US" altLang="zh-CN" sz="4000" kern="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</a:rPr>
              <a:t>)</a:t>
            </a:r>
            <a:endParaRPr lang="zh-CN" altLang="en-US" sz="6600" kern="0" dirty="0">
              <a:solidFill>
                <a:schemeClr val="tx2"/>
              </a:solidFill>
              <a:latin typeface="Gill Sans MT" panose="020B0502020104020203" pitchFamily="34" charset="0"/>
              <a:ea typeface="+mj-ea"/>
            </a:endParaRPr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74A9CB9F-4DA1-7140-97D3-DE0194B7B103}"/>
              </a:ext>
            </a:extLst>
          </p:cNvPr>
          <p:cNvSpPr txBox="1">
            <a:spLocks/>
          </p:cNvSpPr>
          <p:nvPr/>
        </p:nvSpPr>
        <p:spPr>
          <a:xfrm>
            <a:off x="852697" y="1962001"/>
            <a:ext cx="11076543" cy="1872208"/>
          </a:xfrm>
          <a:prstGeom prst="rect">
            <a:avLst/>
          </a:prstGeom>
          <a:gradFill flip="none" rotWithShape="1">
            <a:gsLst>
              <a:gs pos="29000">
                <a:schemeClr val="bg1">
                  <a:alpha val="0"/>
                </a:schemeClr>
              </a:gs>
              <a:gs pos="62000">
                <a:schemeClr val="bg1">
                  <a:alpha val="32000"/>
                </a:schemeClr>
              </a:gs>
              <a:gs pos="99000">
                <a:srgbClr val="91A2BF"/>
              </a:gs>
            </a:gsLst>
            <a:lin ang="0" scaled="0"/>
            <a:tileRect/>
          </a:gradFill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5pPr>
            <a:lvl6pPr marL="609402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6pPr>
            <a:lvl7pPr marL="1218804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7pPr>
            <a:lvl8pPr marL="1828206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8pPr>
            <a:lvl9pPr marL="2437608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9pPr>
          </a:lstStyle>
          <a:p>
            <a:r>
              <a:rPr lang="zh-CN" altLang="en-US" sz="9600" dirty="0">
                <a:solidFill>
                  <a:schemeClr val="tx2"/>
                </a:solidFill>
                <a:latin typeface="Gill Sans MT" panose="020B0502020104020203" pitchFamily="34" charset="0"/>
              </a:rPr>
              <a:t>数据存储现状</a:t>
            </a:r>
            <a:r>
              <a:rPr lang="en-US" altLang="zh-CN" sz="9600" dirty="0">
                <a:solidFill>
                  <a:schemeClr val="tx2"/>
                </a:solidFill>
                <a:latin typeface="Gill Sans MT" panose="020B0502020104020203" pitchFamily="34" charset="0"/>
              </a:rPr>
              <a:t>&amp;</a:t>
            </a:r>
            <a:r>
              <a:rPr lang="zh-CN" altLang="en-US" sz="9600" dirty="0">
                <a:solidFill>
                  <a:schemeClr val="tx2"/>
                </a:solidFill>
                <a:latin typeface="Gill Sans MT" panose="020B0502020104020203" pitchFamily="34" charset="0"/>
              </a:rPr>
              <a:t>场景</a:t>
            </a:r>
            <a:endParaRPr lang="zh-CN" altLang="en-US" sz="11500" kern="0" dirty="0">
              <a:solidFill>
                <a:schemeClr val="tx2"/>
              </a:solidFill>
              <a:latin typeface="Gill Sans MT" panose="020B0502020104020203" pitchFamily="34" charset="0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746352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7AB7F5A4-4C36-1543-8845-5E0AF2D85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6D9012B2-76D8-774E-ABEC-BCA1CBD5271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b="1" dirty="0"/>
              <a:t>存储主要依赖的还是云上的 </a:t>
            </a:r>
            <a:r>
              <a:rPr lang="en-US" altLang="zh-CN" b="1" dirty="0"/>
              <a:t>VPC </a:t>
            </a:r>
            <a:r>
              <a:rPr lang="zh-CN" altLang="en-US" b="1" dirty="0"/>
              <a:t>网络，百度智能云在 </a:t>
            </a:r>
            <a:r>
              <a:rPr lang="en-US" altLang="zh-CN" b="1" dirty="0"/>
              <a:t>VPC </a:t>
            </a:r>
            <a:r>
              <a:rPr lang="zh-CN" altLang="en-US" b="1" dirty="0"/>
              <a:t>网络上也做了相应的高性能支持。</a:t>
            </a:r>
            <a:r>
              <a:rPr lang="zh-CN" altLang="en-US" dirty="0"/>
              <a:t>比如如果要访问并行文件系统 </a:t>
            </a:r>
            <a:r>
              <a:rPr lang="en-US" altLang="zh-CN" dirty="0"/>
              <a:t>PFS</a:t>
            </a:r>
            <a:r>
              <a:rPr lang="zh-CN" altLang="en-US" dirty="0"/>
              <a:t>，我们有高性能的弹性 </a:t>
            </a:r>
            <a:r>
              <a:rPr lang="en-US" altLang="zh-CN" dirty="0"/>
              <a:t>RDMA </a:t>
            </a:r>
            <a:r>
              <a:rPr lang="zh-CN" altLang="en-US" dirty="0"/>
              <a:t>技术进行支撑，单客户端能够做到 </a:t>
            </a:r>
            <a:r>
              <a:rPr lang="en-US" altLang="zh-CN" dirty="0"/>
              <a:t>200G </a:t>
            </a:r>
            <a:r>
              <a:rPr lang="zh-CN" altLang="en-US" dirty="0"/>
              <a:t>的带宽。</a:t>
            </a:r>
          </a:p>
          <a:p>
            <a:r>
              <a:rPr lang="zh-CN" altLang="en-US" dirty="0"/>
              <a:t>而如果要访问普通的文件存储 </a:t>
            </a:r>
            <a:r>
              <a:rPr lang="en-US" altLang="zh-CN" dirty="0"/>
              <a:t>CFS </a:t>
            </a:r>
            <a:r>
              <a:rPr lang="zh-CN" altLang="en-US" dirty="0"/>
              <a:t>或者是对象存储 </a:t>
            </a:r>
            <a:r>
              <a:rPr lang="en-US" altLang="zh-CN" dirty="0"/>
              <a:t>BOS</a:t>
            </a:r>
            <a:r>
              <a:rPr lang="zh-CN" altLang="en-US" dirty="0"/>
              <a:t>，也可以通过挂载我们的高性能硬件负载均衡实例，单客户端获得超过 </a:t>
            </a:r>
            <a:r>
              <a:rPr lang="en-US" altLang="zh-CN" dirty="0"/>
              <a:t>10G </a:t>
            </a:r>
            <a:r>
              <a:rPr lang="zh-CN" altLang="en-US" dirty="0"/>
              <a:t>的稳定带宽。</a:t>
            </a:r>
          </a:p>
          <a:p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B558FFF-1212-8242-A18A-259E356B07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6043" y="2494280"/>
            <a:ext cx="6858000" cy="386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7063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622B47-C5EE-2545-9501-4E3CB1ACFA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环同步（</a:t>
            </a:r>
            <a:r>
              <a:rPr lang="en-US" altLang="zh-CN" dirty="0"/>
              <a:t>Ring Synchronization</a:t>
            </a:r>
            <a:r>
              <a:rPr lang="zh-CN" altLang="en-US" dirty="0"/>
              <a:t>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12FF2D9-85F1-4641-8D89-D19A210BE45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/>
              <a:t>存储层面，训练场景下，几千台计算节点会同时读取一批数据集，需要尽可能缩短数据集的加载时长。</a:t>
            </a:r>
            <a:endParaRPr kumimoji="1"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505716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A0E68E3-7A8E-6A45-87AC-32DC72FF7C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统一对象存储方案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84E60A7-BA19-E54F-A1C6-6F719D53202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COS+GooseFS</a:t>
            </a:r>
            <a:r>
              <a:rPr lang="zh-CN" altLang="en-US" dirty="0"/>
              <a:t>对象存储方案，提供多层缓存加速，大幅提升端到端的数据读取性能；将公开数据集、训练数据、模型结果统一存储到对象存储</a:t>
            </a:r>
            <a:r>
              <a:rPr lang="en-US" altLang="zh-CN" dirty="0"/>
              <a:t>COS</a:t>
            </a:r>
            <a:r>
              <a:rPr lang="zh-CN" altLang="en-US" dirty="0"/>
              <a:t>中，实现数据统一存储和高效流转。</a:t>
            </a:r>
          </a:p>
          <a:p>
            <a:r>
              <a:rPr lang="zh-CN" altLang="en-US" dirty="0"/>
              <a:t>同时，</a:t>
            </a:r>
            <a:r>
              <a:rPr lang="en-US" altLang="zh-CN" dirty="0"/>
              <a:t>GooseFS</a:t>
            </a:r>
            <a:r>
              <a:rPr lang="zh-CN" altLang="en-US" dirty="0"/>
              <a:t>按需将热数据缓存到</a:t>
            </a:r>
            <a:r>
              <a:rPr lang="en-US" altLang="zh-CN" dirty="0"/>
              <a:t>GPU</a:t>
            </a:r>
            <a:r>
              <a:rPr lang="zh-CN" altLang="en-US" dirty="0"/>
              <a:t>内存和本地盘中，利用数据本地性提供高性能访问。</a:t>
            </a:r>
          </a:p>
          <a:p>
            <a:br>
              <a:rPr lang="zh-CN" altLang="en-US" dirty="0"/>
            </a:br>
            <a:br>
              <a:rPr lang="zh-CN" altLang="en-US" dirty="0"/>
            </a:b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CC08587-A242-884E-889E-9440B8FB9F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0837" y="3267404"/>
            <a:ext cx="4064000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4834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1337FBB7-14FB-5C4A-A73E-CB222E6A6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1ED52BCB-B6E3-F648-B222-989393932BD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CFS Turbo</a:t>
            </a:r>
            <a:r>
              <a:rPr lang="zh-CN" altLang="en-US" dirty="0"/>
              <a:t>高性能并行文件存储方案，采取多级缓存加速，基于全分布式架构，提供</a:t>
            </a:r>
            <a:r>
              <a:rPr lang="en-US" altLang="zh-CN" dirty="0"/>
              <a:t>100GB/s</a:t>
            </a:r>
            <a:r>
              <a:rPr lang="zh-CN" altLang="en-US" dirty="0"/>
              <a:t>带宽、</a:t>
            </a:r>
            <a:r>
              <a:rPr lang="en-US" altLang="zh-CN" dirty="0"/>
              <a:t>1000</a:t>
            </a:r>
            <a:r>
              <a:rPr lang="zh-CN" altLang="en-US" dirty="0"/>
              <a:t>万</a:t>
            </a:r>
            <a:r>
              <a:rPr lang="en-US" altLang="zh-CN" dirty="0"/>
              <a:t>IOPS</a:t>
            </a:r>
            <a:r>
              <a:rPr lang="zh-CN" altLang="en-US" dirty="0"/>
              <a:t>的极致性能。并通过持久化客户端缓存技术，将裸金属服务器本地</a:t>
            </a:r>
            <a:r>
              <a:rPr lang="en-US" altLang="zh-CN" dirty="0"/>
              <a:t>NVMe SSD</a:t>
            </a:r>
            <a:r>
              <a:rPr lang="zh-CN" altLang="en-US" dirty="0"/>
              <a:t>和</a:t>
            </a:r>
            <a:r>
              <a:rPr lang="en-US" altLang="zh-CN" dirty="0"/>
              <a:t>Turbo</a:t>
            </a:r>
            <a:r>
              <a:rPr lang="zh-CN" altLang="en-US" dirty="0"/>
              <a:t>文件系统构成统一命名空间，实现微秒级延时，解決大模型场景大数据量、高带宽、低延时的</a:t>
            </a:r>
            <a:r>
              <a:rPr lang="zh-CN" altLang="en-US"/>
              <a:t>诉求。同时</a:t>
            </a:r>
            <a:r>
              <a:rPr lang="zh-CN" altLang="en-US" dirty="0"/>
              <a:t>，通过智能分层技术，自动对冷热数据分层，节省</a:t>
            </a:r>
            <a:r>
              <a:rPr lang="en-US" altLang="zh-CN" dirty="0"/>
              <a:t>80%</a:t>
            </a:r>
            <a:r>
              <a:rPr lang="zh-CN" altLang="en-US" dirty="0"/>
              <a:t>的存储成本，提供极致的性价比。</a:t>
            </a:r>
          </a:p>
          <a:p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4AE3475-B420-7941-B8FB-03CF9E4C2F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601" y="3302219"/>
            <a:ext cx="4064000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924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封面页_图片版 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F4E5724B-7154-473D-A508-2B054E8EE854}"/>
    </a:ext>
  </a:extLst>
</a:theme>
</file>

<file path=ppt/theme/theme2.xml><?xml version="1.0" encoding="utf-8"?>
<a:theme xmlns:a="http://schemas.openxmlformats.org/drawingml/2006/main" name="1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3.xml><?xml version="1.0" encoding="utf-8"?>
<a:theme xmlns:a="http://schemas.openxmlformats.org/drawingml/2006/main" name="5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4.xml><?xml version="1.0" encoding="utf-8"?>
<a:theme xmlns:a="http://schemas.openxmlformats.org/drawingml/2006/main" name="4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5.xml><?xml version="1.0" encoding="utf-8"?>
<a:theme xmlns:a="http://schemas.openxmlformats.org/drawingml/2006/main" name="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1_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结束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CE9DE895-046C-40AC-AD8E-ED7DD660489B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25734</TotalTime>
  <Words>323</Words>
  <Application>Microsoft Macintosh PowerPoint</Application>
  <PresentationFormat>自定义</PresentationFormat>
  <Paragraphs>13</Paragraphs>
  <Slides>5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7</vt:i4>
      </vt:variant>
      <vt:variant>
        <vt:lpstr>幻灯片标题</vt:lpstr>
      </vt:variant>
      <vt:variant>
        <vt:i4>5</vt:i4>
      </vt:variant>
    </vt:vector>
  </HeadingPairs>
  <TitlesOfParts>
    <vt:vector size="20" baseType="lpstr">
      <vt:lpstr>Microsoft YaHei</vt:lpstr>
      <vt:lpstr>Microsoft YaHei</vt:lpstr>
      <vt:lpstr>ACGN-MiaoGB-Flash</vt:lpstr>
      <vt:lpstr>Arial</vt:lpstr>
      <vt:lpstr>Calibri</vt:lpstr>
      <vt:lpstr>Futura Medium</vt:lpstr>
      <vt:lpstr>Gill Sans MT</vt:lpstr>
      <vt:lpstr>Wingdings</vt:lpstr>
      <vt:lpstr>封面页_图片版 </vt:lpstr>
      <vt:lpstr>1_内容Copytext </vt:lpstr>
      <vt:lpstr>5_内容Copytext </vt:lpstr>
      <vt:lpstr>4_内容Copytext </vt:lpstr>
      <vt:lpstr>code01</vt:lpstr>
      <vt:lpstr>1_code01</vt:lpstr>
      <vt:lpstr>结束页</vt:lpstr>
      <vt:lpstr>PowerPoint 演示文稿</vt:lpstr>
      <vt:lpstr>PowerPoint 演示文稿</vt:lpstr>
      <vt:lpstr>环同步（Ring Synchronization）</vt:lpstr>
      <vt:lpstr>统一对象存储方案</vt:lpstr>
      <vt:lpstr>PowerPoint 演示文稿</vt:lpstr>
    </vt:vector>
  </TitlesOfParts>
  <Company>Huawei Technologies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sunbeilei</dc:creator>
  <cp:lastModifiedBy>zomi</cp:lastModifiedBy>
  <cp:revision>8383</cp:revision>
  <cp:lastPrinted>2023-09-08T09:14:01Z</cp:lastPrinted>
  <dcterms:created xsi:type="dcterms:W3CDTF">2020-08-28T08:44:19Z</dcterms:created>
  <dcterms:modified xsi:type="dcterms:W3CDTF">2023-11-22T12:30:30Z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(3)OuEhQ/z37fX125OKW3g17C5bV+y7G/gKJsML0A5/OgKvtn7/T6c/4T6hn9nIqtn/Da2DV0e1
YkZiURPiLC42MShcL/fZA4mE6VGaOA2FvlYfHIYSZJ2x/7mdLeRmmf1w4X0A5d4CCuYz4S2H
9F45z8fGjkVdbq/n1HUN8RuI504mZdRYgPGJ6zxlPm72+/xu+geTV5g6L4LIrOfp3Uz3lD3L
ea+4faiLw6pVexN8LT</vt:lpwstr>
  </property>
  <property fmtid="{D5CDD505-2E9C-101B-9397-08002B2CF9AE}" pid="3" name="_2015_ms_pID_7253431">
    <vt:lpwstr>ecQIe4CoyIly6OHTxuVhmieGPnYbA3uXbJm6HMUaTsPG0exzxoZIPn
gyqoQOOR7cQacoowLqktKvvgDWrIVtDqwjU4OI88dpKCXaoMY848xAR2s3foFSDFY9jS7oet
R0Py72DRnsqr3DDSQaooMLXWBuiLhuIYzMBDAV+PWApFaPwoPpXlY37MgIx3bHfWgjTOwZ3v
JN/RPQQfhjHqAE9PqhRy6dkuTle3NIqVbx2m</vt:lpwstr>
  </property>
  <property fmtid="{D5CDD505-2E9C-101B-9397-08002B2CF9AE}" pid="4" name="_2015_ms_pID_7253432">
    <vt:lpwstr>3A==</vt:lpwstr>
  </property>
  <property fmtid="{D5CDD505-2E9C-101B-9397-08002B2CF9AE}" pid="5" name="_readonly">
    <vt:lpwstr/>
  </property>
  <property fmtid="{D5CDD505-2E9C-101B-9397-08002B2CF9AE}" pid="6" name="_change">
    <vt:lpwstr/>
  </property>
  <property fmtid="{D5CDD505-2E9C-101B-9397-08002B2CF9AE}" pid="7" name="_full-control">
    <vt:lpwstr/>
  </property>
  <property fmtid="{D5CDD505-2E9C-101B-9397-08002B2CF9AE}" pid="8" name="sflag">
    <vt:lpwstr>1664329715</vt:lpwstr>
  </property>
</Properties>
</file>